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0E7-E9D7-4AD4-8A9C-4C0B99FC8DD5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BC8A-23DD-4FC6-84F1-0AFA0F217F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59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0E7-E9D7-4AD4-8A9C-4C0B99FC8DD5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BC8A-23DD-4FC6-84F1-0AFA0F217F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98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0E7-E9D7-4AD4-8A9C-4C0B99FC8DD5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BC8A-23DD-4FC6-84F1-0AFA0F217F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22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0E7-E9D7-4AD4-8A9C-4C0B99FC8DD5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BC8A-23DD-4FC6-84F1-0AFA0F217F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72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0E7-E9D7-4AD4-8A9C-4C0B99FC8DD5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BC8A-23DD-4FC6-84F1-0AFA0F217F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55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0E7-E9D7-4AD4-8A9C-4C0B99FC8DD5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BC8A-23DD-4FC6-84F1-0AFA0F217F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71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0E7-E9D7-4AD4-8A9C-4C0B99FC8DD5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BC8A-23DD-4FC6-84F1-0AFA0F217F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25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0E7-E9D7-4AD4-8A9C-4C0B99FC8DD5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BC8A-23DD-4FC6-84F1-0AFA0F217F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86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0E7-E9D7-4AD4-8A9C-4C0B99FC8DD5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BC8A-23DD-4FC6-84F1-0AFA0F217F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00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0E7-E9D7-4AD4-8A9C-4C0B99FC8DD5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BC8A-23DD-4FC6-84F1-0AFA0F217F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53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B0E7-E9D7-4AD4-8A9C-4C0B99FC8DD5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BC8A-23DD-4FC6-84F1-0AFA0F217F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43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B0E7-E9D7-4AD4-8A9C-4C0B99FC8DD5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BC8A-23DD-4FC6-84F1-0AFA0F217F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26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112183"/>
            <a:ext cx="4648200" cy="34861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74084"/>
            <a:ext cx="4698999" cy="352424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33" y="374015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3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00800" cy="38404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600451"/>
            <a:ext cx="5791200" cy="32575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46" y="242360"/>
            <a:ext cx="4154309" cy="31157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92550"/>
            <a:ext cx="3953933" cy="29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5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613400" cy="33680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18558"/>
            <a:ext cx="4546600" cy="34099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3492501"/>
            <a:ext cx="4487332" cy="33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5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323850"/>
            <a:ext cx="110299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5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8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1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5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76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Cleicey Pinheiro dos Santos</dc:creator>
  <cp:lastModifiedBy>Cleicey Pinheiro dos Santos</cp:lastModifiedBy>
  <cp:revision>3</cp:revision>
  <dcterms:created xsi:type="dcterms:W3CDTF">2019-08-28T16:12:45Z</dcterms:created>
  <dcterms:modified xsi:type="dcterms:W3CDTF">2019-08-29T16:34:42Z</dcterms:modified>
</cp:coreProperties>
</file>